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2"/>
    <p:restoredTop sz="94714"/>
  </p:normalViewPr>
  <p:slideViewPr>
    <p:cSldViewPr snapToGrid="0" snapToObjects="1" showGuides="1">
      <p:cViewPr varScale="1">
        <p:scale>
          <a:sx n="147" d="100"/>
          <a:sy n="147" d="100"/>
        </p:scale>
        <p:origin x="1344" y="19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7A8D-0C2E-DA48-BC17-2954D94D7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C423B-ED11-AF40-A8A0-37272665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8C82D-6F26-F047-AFFF-D115CA06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9069F-EF49-B84E-8F99-05B3A200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7C4BE-10BD-0B43-A7F0-EF7A9869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1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510B8-2922-F441-B7F9-6AE1D109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5A380-FF97-714D-AB50-1029D8E64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D2A60-64D8-5944-9F27-A8F5F0CB1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BCBD8-A717-4647-A445-43F795E3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6D3B8-E0AF-4947-818B-D4E90E7C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73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DC9DE-82BD-A147-A67E-F261007A1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780C4-140E-2143-BB0D-F77083862F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E658E-2BDB-FA4C-82EE-EDA1DD3F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66939-F825-0E48-BA9D-898B3EEBE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18C8D-A76B-3C41-A751-82B17308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4787-A01E-0244-999D-31D0E7758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A2A19-2656-4B40-A9FE-DB7CC846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65C13-06C2-4041-942D-4C7A88C6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48F1-EEEB-5147-BC8F-61D04B3F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D0B80-F7B5-5D4B-8FF7-9D8BF17F6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2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4DA1-1231-E840-BF84-77D7E2BE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7A2D2-C100-D744-8BBD-49EA04E0E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F4B2-D578-A646-A083-948CEB57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EAD8E-71DB-704D-8FF7-025EDB10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9BC7-938A-3649-BC30-30D7B9A4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8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7731-87CD-224A-B09E-2EAE4739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BF09-582E-184E-B7D6-125FA3DA3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BF93B-DA82-CB48-98E6-45C41D64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64A62-0156-284A-B218-37490A3F2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9899E-FF26-384E-9902-0EF839C6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76848-A2E9-5749-880A-365962845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7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C92-479A-1649-9E78-7A244F1E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FAFD-C39A-4840-9BB3-8A80301E9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CADE4-296E-034F-ABC0-C5122797E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9BB97-233F-6645-9C6B-367E3511F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524FE-36C5-4041-BD40-4F14B5A75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4D0B9-FFC9-7143-8603-C7D603233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AE44A-3432-9D4F-90BE-3D7B3403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43417-EA17-6A46-BCF5-EBA2320F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D3CC-7482-614B-9F88-6367A5E7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8E6A5-19B9-0B45-B760-DFE7F0B1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0325C-4093-B84C-820C-A475BC31A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298D4-1A47-6846-B7C4-1ECF1C3F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5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1402C-3070-B44C-911A-89C68686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11DA33-3001-574A-8E50-BC664774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53BD0-F421-874D-998A-FB68FF6F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98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D833A-6D5C-4C4D-8E6F-D56E114E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3BE13-217D-EA4A-B10A-E25745430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7B844-54A5-3A4B-8881-17D40D4EE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CCAC4-86C9-FC4B-B852-FD218EE7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046C8-C33A-2A47-8DB3-54D6CAB5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FC70F3-C650-FA4C-85D4-08FAC8E47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262E-463D-5844-9A17-3B6D0698F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F2D57-72CA-254A-9A00-D45CD2A0C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36D88-602F-2548-9D93-8234D5289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0AD28-C96C-6E4D-9374-28D6E4E3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BE7E1-4E1D-F74D-BC5E-D79A8E76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5A3AD-34EA-BE49-868A-325D7563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7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7B22A-654A-C640-8713-09981258D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33E8-750A-B245-BC32-15C5A6E5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2244F-C7D0-D84C-A725-584BD02D4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11699-7829-504F-A422-A0A45BF1C4F8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CAB36-E07E-8846-811F-E60ADAB79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F1816-4F8F-6946-B404-AA5B3D70A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9296A-4D81-784A-9701-F43CC5249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.ntuevents.com/api/events/1" TargetMode="External"/><Relationship Id="rId2" Type="http://schemas.openxmlformats.org/officeDocument/2006/relationships/hyperlink" Target="https://ntueventsapp.z23.web.core.window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ntu.edu.sg/CampusLife/Clubs/pages/clubssocieties.asp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4E53E-03D7-F84E-A545-57D1BF1A4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12"/>
          <a:stretch/>
        </p:blipFill>
        <p:spPr>
          <a:xfrm>
            <a:off x="0" y="0"/>
            <a:ext cx="121901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B20029-B8A3-384F-8FD4-002C2D282BA6}"/>
              </a:ext>
            </a:extLst>
          </p:cNvPr>
          <p:cNvSpPr/>
          <p:nvPr/>
        </p:nvSpPr>
        <p:spPr>
          <a:xfrm>
            <a:off x="1440432" y="2307236"/>
            <a:ext cx="9272833" cy="1772239"/>
          </a:xfrm>
          <a:prstGeom prst="rect">
            <a:avLst/>
          </a:prstGeom>
          <a:solidFill>
            <a:schemeClr val="bg2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A234-6A46-9C47-BD24-FF7AE5E56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9265" y="2194115"/>
            <a:ext cx="9144000" cy="12286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NTU Events Website v1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646ED-596B-3647-B17A-BAADC9129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9265" y="3514866"/>
            <a:ext cx="9144000" cy="1655762"/>
          </a:xfrm>
        </p:spPr>
        <p:txBody>
          <a:bodyPr/>
          <a:lstStyle/>
          <a:p>
            <a:r>
              <a:rPr lang="en-US" i="1" dirty="0">
                <a:solidFill>
                  <a:schemeClr val="bg1"/>
                </a:solidFill>
              </a:rPr>
              <a:t>“Need a break? Find the latest events from all clubs and societies now!”</a:t>
            </a:r>
          </a:p>
        </p:txBody>
      </p:sp>
    </p:spTree>
    <p:extLst>
      <p:ext uri="{BB962C8B-B14F-4D97-AF65-F5344CB8AC3E}">
        <p14:creationId xmlns:p14="http://schemas.microsoft.com/office/powerpoint/2010/main" val="2897612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AB93-49FE-7945-8702-6E8CC7A1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E86D3-5AB6-9840-9720-95B7DC08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 link at: </a:t>
            </a:r>
            <a:r>
              <a:rPr lang="en-SG" dirty="0">
                <a:hlinkClick r:id="rId2"/>
              </a:rPr>
              <a:t>https://ntueventsapp.z23.web.core.windows.net</a:t>
            </a:r>
            <a:endParaRPr lang="en-SG" dirty="0"/>
          </a:p>
          <a:p>
            <a:r>
              <a:rPr lang="en-SG" dirty="0"/>
              <a:t>Sample API Link at: </a:t>
            </a:r>
            <a:r>
              <a:rPr lang="en-SG" dirty="0">
                <a:hlinkClick r:id="rId3"/>
              </a:rPr>
              <a:t>http://web.ntuevents.com/api/events/1</a:t>
            </a:r>
            <a:endParaRPr lang="en-SG" dirty="0"/>
          </a:p>
          <a:p>
            <a:r>
              <a:rPr lang="en-SG" dirty="0"/>
              <a:t>Database hosted at: </a:t>
            </a:r>
            <a:r>
              <a:rPr lang="en-SG" dirty="0" err="1"/>
              <a:t>ntuevent.mysql.database.azure.com;port</a:t>
            </a:r>
            <a:r>
              <a:rPr lang="en-SG" dirty="0"/>
              <a:t>=3306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0ACA3-5C5F-C043-BF30-D0C73C4A6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1" y="3698717"/>
            <a:ext cx="1905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D5C61-85FD-FD45-B8EE-0E14E3BC997E}"/>
              </a:ext>
            </a:extLst>
          </p:cNvPr>
          <p:cNvSpPr txBox="1"/>
          <p:nvPr/>
        </p:nvSpPr>
        <p:spPr>
          <a:xfrm>
            <a:off x="1593159" y="5603717"/>
            <a:ext cx="143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7D902-D595-1745-B81F-B27010FFA589}"/>
              </a:ext>
            </a:extLst>
          </p:cNvPr>
          <p:cNvSpPr txBox="1"/>
          <p:nvPr/>
        </p:nvSpPr>
        <p:spPr>
          <a:xfrm>
            <a:off x="4308004" y="5603717"/>
            <a:ext cx="167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API Link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7DDA2F-BAAC-5640-A167-95B1B6D4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28" y="3813771"/>
            <a:ext cx="1705343" cy="167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5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99F4-D152-A242-8DD8-11833AEA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from NTUOSS (What we need)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6039D-3505-6645-B674-61D04C21E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713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Manpower: 2-3 more members + Experienced tech committee </a:t>
            </a:r>
          </a:p>
          <a:p>
            <a:pPr>
              <a:lnSpc>
                <a:spcPct val="150000"/>
              </a:lnSpc>
            </a:pPr>
            <a:r>
              <a:rPr lang="en-US" dirty="0"/>
              <a:t>Time Period: 1-2 semester or more (depending on new features)</a:t>
            </a:r>
          </a:p>
          <a:p>
            <a:pPr>
              <a:lnSpc>
                <a:spcPct val="150000"/>
              </a:lnSpc>
            </a:pPr>
            <a:r>
              <a:rPr lang="en-US" dirty="0"/>
              <a:t>Commitment: Light-Medium (Meetup once every 2 weeks if there’s any update)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Experience: Basic (React/Angular/</a:t>
            </a:r>
            <a:r>
              <a:rPr lang="en-US" dirty="0" err="1"/>
              <a:t>Vue</a:t>
            </a:r>
            <a:r>
              <a:rPr lang="en-US" dirty="0"/>
              <a:t>) or C#/Java or HTML/CSS/JS will do</a:t>
            </a:r>
          </a:p>
          <a:p>
            <a:pPr>
              <a:lnSpc>
                <a:spcPct val="150000"/>
              </a:lnSpc>
            </a:pPr>
            <a:r>
              <a:rPr lang="en-US" dirty="0"/>
              <a:t>Open to ideas to improve the website further</a:t>
            </a:r>
          </a:p>
          <a:p>
            <a:pPr>
              <a:lnSpc>
                <a:spcPct val="150000"/>
              </a:lnSpc>
            </a:pPr>
            <a:r>
              <a:rPr lang="en-US" dirty="0"/>
              <a:t>Requires help from NTUOSS to work with Student Union to get all club and societies to use the website 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Currently it’s a two </a:t>
            </a:r>
            <a:r>
              <a:rPr lang="en-US"/>
              <a:t>man project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4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2014-08CA-5A47-9189-E5A290ED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02" y="2655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8285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2014-08CA-5A47-9189-E5A290ED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02" y="26556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5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AB01-DAA6-834F-989F-365F3327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1F3AB-6DB1-0241-8C41-9DA7DDAB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52" y="1825624"/>
            <a:ext cx="52578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SG" sz="2400" dirty="0"/>
              <a:t>If a student wishes to find out about a CCA's upcoming events, he has to visit the </a:t>
            </a:r>
            <a:r>
              <a:rPr lang="en-SG" sz="2400" dirty="0">
                <a:hlinkClick r:id="rId2"/>
              </a:rPr>
              <a:t>official CCA directory page</a:t>
            </a:r>
            <a:r>
              <a:rPr lang="en-SG" sz="2400" dirty="0"/>
              <a:t> first, before entering the CCA's website. 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This is a time-consuming process which severely limits student awareness and participation.</a:t>
            </a:r>
          </a:p>
          <a:p>
            <a:pPr>
              <a:lnSpc>
                <a:spcPct val="150000"/>
              </a:lnSpc>
            </a:pPr>
            <a:r>
              <a:rPr lang="en-SG" sz="2400" dirty="0"/>
              <a:t>Besides, most of the club sites are dead…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7AB0D-C91D-B244-99F1-50ECBD92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5409"/>
            <a:ext cx="5872681" cy="477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560A-92E6-6E49-A283-5A06438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D3686-001B-764D-B257-928DC8702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Aggregate all CCA Events in one site </a:t>
            </a:r>
          </a:p>
          <a:p>
            <a:pPr>
              <a:lnSpc>
                <a:spcPct val="150000"/>
              </a:lnSpc>
            </a:pPr>
            <a:r>
              <a:rPr lang="en-US" dirty="0"/>
              <a:t>Serves as a convenient platform for students to get latest updates on upcoming activities</a:t>
            </a:r>
          </a:p>
          <a:p>
            <a:pPr>
              <a:lnSpc>
                <a:spcPct val="150000"/>
              </a:lnSpc>
            </a:pPr>
            <a:r>
              <a:rPr lang="en-US" dirty="0"/>
              <a:t>CCAs events can reach a wider student audience</a:t>
            </a:r>
          </a:p>
          <a:p>
            <a:pPr>
              <a:lnSpc>
                <a:spcPct val="150000"/>
              </a:lnSpc>
            </a:pPr>
            <a:r>
              <a:rPr lang="en-US" dirty="0"/>
              <a:t>Promotes student club activities</a:t>
            </a:r>
          </a:p>
        </p:txBody>
      </p:sp>
    </p:spTree>
    <p:extLst>
      <p:ext uri="{BB962C8B-B14F-4D97-AF65-F5344CB8AC3E}">
        <p14:creationId xmlns:p14="http://schemas.microsoft.com/office/powerpoint/2010/main" val="314165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A351-326C-A140-86EC-6C77E8718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NTU Events Site v1.0 Front End 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2F817A-9B5E-2944-A712-A371560739F9}"/>
              </a:ext>
            </a:extLst>
          </p:cNvPr>
          <p:cNvGrpSpPr/>
          <p:nvPr/>
        </p:nvGrpSpPr>
        <p:grpSpPr>
          <a:xfrm>
            <a:off x="838200" y="1874068"/>
            <a:ext cx="4331330" cy="4200808"/>
            <a:chOff x="4097446" y="1027906"/>
            <a:chExt cx="6034962" cy="54181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E4EA7B-FD3B-8147-92D0-44F781CFA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0865"/>
            <a:stretch/>
          </p:blipFill>
          <p:spPr>
            <a:xfrm>
              <a:off x="4294364" y="1276808"/>
              <a:ext cx="5641125" cy="39832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864D0-81DC-0C4D-B143-B62181A77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7446" y="1027906"/>
              <a:ext cx="6034962" cy="541816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A7E6C0-8F93-F046-9B80-9FFA7613E62D}"/>
              </a:ext>
            </a:extLst>
          </p:cNvPr>
          <p:cNvGrpSpPr/>
          <p:nvPr/>
        </p:nvGrpSpPr>
        <p:grpSpPr>
          <a:xfrm>
            <a:off x="5271396" y="1874068"/>
            <a:ext cx="3094016" cy="4200808"/>
            <a:chOff x="7679605" y="1272009"/>
            <a:chExt cx="3528669" cy="51673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4A7520-8F62-8E41-B4CA-53EBA9757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565" y="1874067"/>
              <a:ext cx="2177562" cy="396541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ED11D1-3DA5-1541-9297-E93B9F9FF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605" y="1272009"/>
              <a:ext cx="3528669" cy="5167312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85156FB-0E50-BA4C-AB8C-F91E517CFACD}"/>
              </a:ext>
            </a:extLst>
          </p:cNvPr>
          <p:cNvSpPr txBox="1"/>
          <p:nvPr/>
        </p:nvSpPr>
        <p:spPr>
          <a:xfrm>
            <a:off x="8467278" y="1874068"/>
            <a:ext cx="3204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Club registration link (google docs) will be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Mobile Responsive</a:t>
            </a:r>
          </a:p>
        </p:txBody>
      </p:sp>
    </p:spTree>
    <p:extLst>
      <p:ext uri="{BB962C8B-B14F-4D97-AF65-F5344CB8AC3E}">
        <p14:creationId xmlns:p14="http://schemas.microsoft.com/office/powerpoint/2010/main" val="400008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1B1A-BD7F-2846-BE18-6E8F7AB1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NTU Events Site v1.0 Back End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2CFC4-18F7-6841-8F64-F3A295D25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3" t="4025" r="31173" b="13478"/>
          <a:stretch/>
        </p:blipFill>
        <p:spPr>
          <a:xfrm>
            <a:off x="838200" y="1690688"/>
            <a:ext cx="4335476" cy="47857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DBBB4-6AC2-824E-BCBB-710A51E6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07" y="1690688"/>
            <a:ext cx="2496150" cy="20262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43F0A0-459D-1A4E-ACB4-B888BBAD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307" y="3827511"/>
            <a:ext cx="3857908" cy="26488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ED459A-1F9D-324B-A24E-88DBA19A2269}"/>
              </a:ext>
            </a:extLst>
          </p:cNvPr>
          <p:cNvSpPr txBox="1"/>
          <p:nvPr/>
        </p:nvSpPr>
        <p:spPr>
          <a:xfrm>
            <a:off x="8485384" y="1690688"/>
            <a:ext cx="3204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Login/Register for club and societies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Able to customize their profile</a:t>
            </a:r>
          </a:p>
        </p:txBody>
      </p:sp>
    </p:spTree>
    <p:extLst>
      <p:ext uri="{BB962C8B-B14F-4D97-AF65-F5344CB8AC3E}">
        <p14:creationId xmlns:p14="http://schemas.microsoft.com/office/powerpoint/2010/main" val="170265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1B1A-BD7F-2846-BE18-6E8F7AB1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NTU Events Site v1.0 Back End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E010C-E0BC-CF4A-A705-BDAC6133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69" y="1484280"/>
            <a:ext cx="5346170" cy="247208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5AA60-0B0D-824A-B0DA-DC6C5A1E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69" y="4121149"/>
            <a:ext cx="3772743" cy="26361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82243F-562F-9E4B-AD93-F3746033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945" y="4121149"/>
            <a:ext cx="3342495" cy="26361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AD8182-9070-0848-BEB9-230CF4ADBC31}"/>
              </a:ext>
            </a:extLst>
          </p:cNvPr>
          <p:cNvSpPr txBox="1"/>
          <p:nvPr/>
        </p:nvSpPr>
        <p:spPr>
          <a:xfrm>
            <a:off x="6531192" y="2305754"/>
            <a:ext cx="286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Able to manage their own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 CRUD</a:t>
            </a:r>
          </a:p>
        </p:txBody>
      </p:sp>
    </p:spTree>
    <p:extLst>
      <p:ext uri="{BB962C8B-B14F-4D97-AF65-F5344CB8AC3E}">
        <p14:creationId xmlns:p14="http://schemas.microsoft.com/office/powerpoint/2010/main" val="377086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93E8-7F2A-5046-A631-B787942A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5F3A3-8BD3-2241-AA52-8022002E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Front end application (</a:t>
            </a:r>
            <a:r>
              <a:rPr lang="en-US" dirty="0" err="1"/>
              <a:t>www.ntuevents.com</a:t>
            </a:r>
            <a:r>
              <a:rPr lang="en-US" dirty="0"/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Vue</a:t>
            </a:r>
            <a:r>
              <a:rPr lang="en-US" dirty="0"/>
              <a:t> JS framework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Bootstrap/</a:t>
            </a:r>
            <a:r>
              <a:rPr lang="en-US" dirty="0" err="1"/>
              <a:t>Datetimepicker</a:t>
            </a:r>
            <a:r>
              <a:rPr lang="en-US" dirty="0"/>
              <a:t>  (Design)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Axios</a:t>
            </a:r>
            <a:r>
              <a:rPr lang="en-US" dirty="0"/>
              <a:t> (API Calls)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VeeValidate</a:t>
            </a:r>
            <a:r>
              <a:rPr lang="en-US" dirty="0"/>
              <a:t> (Client side validation)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MomentJS</a:t>
            </a:r>
            <a:r>
              <a:rPr lang="en-US" dirty="0"/>
              <a:t> (</a:t>
            </a:r>
            <a:r>
              <a:rPr lang="en-US" dirty="0" err="1"/>
              <a:t>DateTime</a:t>
            </a:r>
            <a:r>
              <a:rPr lang="en-US" dirty="0"/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Nprogress</a:t>
            </a:r>
            <a:r>
              <a:rPr lang="en-US" dirty="0"/>
              <a:t> (</a:t>
            </a:r>
            <a:r>
              <a:rPr lang="en-US" dirty="0" err="1"/>
              <a:t>ProgressBar</a:t>
            </a:r>
            <a:r>
              <a:rPr lang="en-US" dirty="0"/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Font Awesome Free (Icons)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3FE1C4-78C8-F848-9B83-5A886178AE95}"/>
              </a:ext>
            </a:extLst>
          </p:cNvPr>
          <p:cNvGrpSpPr/>
          <p:nvPr/>
        </p:nvGrpSpPr>
        <p:grpSpPr>
          <a:xfrm>
            <a:off x="6433242" y="4427897"/>
            <a:ext cx="2928961" cy="1379900"/>
            <a:chOff x="7266161" y="4301148"/>
            <a:chExt cx="2928961" cy="13799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E2240E-61DE-7A48-8B1A-3E45234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6161" y="4301149"/>
              <a:ext cx="1379899" cy="137989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35D3CA-19A9-0C42-9A26-207DDF255D15}"/>
                </a:ext>
              </a:extLst>
            </p:cNvPr>
            <p:cNvGrpSpPr/>
            <p:nvPr/>
          </p:nvGrpSpPr>
          <p:grpSpPr>
            <a:xfrm>
              <a:off x="8815223" y="4301148"/>
              <a:ext cx="1379899" cy="1379899"/>
              <a:chOff x="8815223" y="4301148"/>
              <a:chExt cx="1379899" cy="137989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5B35A3D-2D9C-8741-BECB-D8354B23DBB2}"/>
                  </a:ext>
                </a:extLst>
              </p:cNvPr>
              <p:cNvGrpSpPr/>
              <p:nvPr/>
            </p:nvGrpSpPr>
            <p:grpSpPr>
              <a:xfrm>
                <a:off x="8815223" y="4301148"/>
                <a:ext cx="1379899" cy="1379899"/>
                <a:chOff x="8815223" y="4301148"/>
                <a:chExt cx="1379899" cy="1379899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FB5670E-F8F7-DC42-9EA6-329227321A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15223" y="4301148"/>
                  <a:ext cx="1379899" cy="1379899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D504A0F-2BC2-054D-8652-37AEEB5F0818}"/>
                    </a:ext>
                  </a:extLst>
                </p:cNvPr>
                <p:cNvSpPr/>
                <p:nvPr/>
              </p:nvSpPr>
              <p:spPr>
                <a:xfrm>
                  <a:off x="9089679" y="4499572"/>
                  <a:ext cx="787652" cy="9790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5C9BED8-2071-C043-9CBE-A0B4788C8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84386" y="4577778"/>
                <a:ext cx="1041571" cy="9008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6877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7512-AA37-DD4D-B4C6-6D1CE43F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B95A6-6543-EF4F-84E3-88B09480D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Web API Application (web.ntuevents.com/api/xxx)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ASP.NET Core Web API 2.2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Entity Framework (Object-relational mapper)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MySQL (Relational database management system)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9ED59-A756-3D47-A4BA-EA0B9E4A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05" y="4414417"/>
            <a:ext cx="2147684" cy="2147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D9A17-6E8D-6E4A-ACC2-5FBB1A8A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57308"/>
            <a:ext cx="4086885" cy="14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37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F910D1-1043-8C4B-B184-149F9F6A3DA5}"/>
              </a:ext>
            </a:extLst>
          </p:cNvPr>
          <p:cNvSpPr/>
          <p:nvPr/>
        </p:nvSpPr>
        <p:spPr>
          <a:xfrm>
            <a:off x="6096000" y="1910281"/>
            <a:ext cx="5803271" cy="4689695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B51CE-A10D-B44E-9AD7-5CE13FDF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architecture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E552D-78FF-3F4F-BD6D-CC3DC3C7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1" y="2689324"/>
            <a:ext cx="2176604" cy="288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43B59-2A28-214E-8D42-9737281F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083" y="4767908"/>
            <a:ext cx="16256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AFAA8-9FA0-914E-A36B-115A528C1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67" t="9023" r="2939" b="22962"/>
          <a:stretch/>
        </p:blipFill>
        <p:spPr>
          <a:xfrm>
            <a:off x="9920586" y="2189999"/>
            <a:ext cx="1557196" cy="143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ED18E-6B4D-E149-BD03-251263357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966" y="2189999"/>
            <a:ext cx="1704819" cy="1704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C92895-9CBA-DF42-BEC0-559FE49FC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785" y="4767908"/>
            <a:ext cx="1556000" cy="155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D3C80E-3AEC-6543-AD22-AA67EAE101D9}"/>
              </a:ext>
            </a:extLst>
          </p:cNvPr>
          <p:cNvSpPr txBox="1"/>
          <p:nvPr/>
        </p:nvSpPr>
        <p:spPr>
          <a:xfrm>
            <a:off x="8133785" y="1459390"/>
            <a:ext cx="231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Deployed to Azure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C1FC9-5093-A94F-9ECC-E2C3BB412FE3}"/>
              </a:ext>
            </a:extLst>
          </p:cNvPr>
          <p:cNvSpPr txBox="1"/>
          <p:nvPr/>
        </p:nvSpPr>
        <p:spPr>
          <a:xfrm>
            <a:off x="1604980" y="5731117"/>
            <a:ext cx="231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Computer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92CE32-7E07-5B48-BE88-9AA9FC0B5410}"/>
              </a:ext>
            </a:extLst>
          </p:cNvPr>
          <p:cNvCxnSpPr>
            <a:cxnSpLocks/>
          </p:cNvCxnSpPr>
          <p:nvPr/>
        </p:nvCxnSpPr>
        <p:spPr>
          <a:xfrm flipV="1">
            <a:off x="3361665" y="2689326"/>
            <a:ext cx="3067301" cy="5296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CDD7F1-C498-BF41-B8A8-F380C424B63C}"/>
              </a:ext>
            </a:extLst>
          </p:cNvPr>
          <p:cNvSpPr txBox="1"/>
          <p:nvPr/>
        </p:nvSpPr>
        <p:spPr>
          <a:xfrm>
            <a:off x="6428966" y="1958716"/>
            <a:ext cx="190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Vue</a:t>
            </a:r>
            <a:r>
              <a:rPr lang="en-US" sz="1600" dirty="0"/>
              <a:t> App (Storage)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F1CF9-FCAA-3B40-9E5F-FFD9338F89BD}"/>
              </a:ext>
            </a:extLst>
          </p:cNvPr>
          <p:cNvSpPr txBox="1"/>
          <p:nvPr/>
        </p:nvSpPr>
        <p:spPr>
          <a:xfrm>
            <a:off x="9957554" y="1958716"/>
            <a:ext cx="236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Web API (App Svc)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5E186-1A0B-6148-A720-FB74FBC355E0}"/>
              </a:ext>
            </a:extLst>
          </p:cNvPr>
          <p:cNvSpPr txBox="1"/>
          <p:nvPr/>
        </p:nvSpPr>
        <p:spPr>
          <a:xfrm>
            <a:off x="9959817" y="4388575"/>
            <a:ext cx="236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MySQL (SQL Server)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255D99-0410-AB41-83E3-A9950A938F70}"/>
              </a:ext>
            </a:extLst>
          </p:cNvPr>
          <p:cNvCxnSpPr>
            <a:cxnSpLocks/>
          </p:cNvCxnSpPr>
          <p:nvPr/>
        </p:nvCxnSpPr>
        <p:spPr>
          <a:xfrm flipV="1">
            <a:off x="7782337" y="2738209"/>
            <a:ext cx="2288388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2293C8-B60F-6248-8CDB-B376E4509067}"/>
              </a:ext>
            </a:extLst>
          </p:cNvPr>
          <p:cNvCxnSpPr>
            <a:cxnSpLocks/>
          </p:cNvCxnSpPr>
          <p:nvPr/>
        </p:nvCxnSpPr>
        <p:spPr>
          <a:xfrm>
            <a:off x="10952557" y="3539905"/>
            <a:ext cx="0" cy="9239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0378FD-3BFF-8144-B77A-02326F93C97C}"/>
              </a:ext>
            </a:extLst>
          </p:cNvPr>
          <p:cNvCxnSpPr>
            <a:cxnSpLocks/>
          </p:cNvCxnSpPr>
          <p:nvPr/>
        </p:nvCxnSpPr>
        <p:spPr>
          <a:xfrm flipV="1">
            <a:off x="10554332" y="3515422"/>
            <a:ext cx="1" cy="94848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1BAF0F-2DDC-C74A-B6D3-373404FBE77C}"/>
              </a:ext>
            </a:extLst>
          </p:cNvPr>
          <p:cNvCxnSpPr>
            <a:cxnSpLocks/>
          </p:cNvCxnSpPr>
          <p:nvPr/>
        </p:nvCxnSpPr>
        <p:spPr>
          <a:xfrm flipH="1">
            <a:off x="7927190" y="3042408"/>
            <a:ext cx="214353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1A6EC41-E8F7-9546-934B-E69A34841ACD}"/>
              </a:ext>
            </a:extLst>
          </p:cNvPr>
          <p:cNvCxnSpPr>
            <a:cxnSpLocks/>
          </p:cNvCxnSpPr>
          <p:nvPr/>
        </p:nvCxnSpPr>
        <p:spPr>
          <a:xfrm flipV="1">
            <a:off x="6951680" y="3447482"/>
            <a:ext cx="0" cy="143233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773C15-48FB-7940-A9DD-DC1472DFC256}"/>
              </a:ext>
            </a:extLst>
          </p:cNvPr>
          <p:cNvCxnSpPr>
            <a:cxnSpLocks/>
          </p:cNvCxnSpPr>
          <p:nvPr/>
        </p:nvCxnSpPr>
        <p:spPr>
          <a:xfrm flipV="1">
            <a:off x="7927190" y="3536950"/>
            <a:ext cx="2143535" cy="15677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AD5B4E-C40B-044F-9A93-599F467B2145}"/>
              </a:ext>
            </a:extLst>
          </p:cNvPr>
          <p:cNvSpPr txBox="1"/>
          <p:nvPr/>
        </p:nvSpPr>
        <p:spPr>
          <a:xfrm rot="19399133">
            <a:off x="7666496" y="4032162"/>
            <a:ext cx="236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Continuous integration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6141A0-8935-7A48-A4F8-54695724F9E2}"/>
              </a:ext>
            </a:extLst>
          </p:cNvPr>
          <p:cNvSpPr txBox="1"/>
          <p:nvPr/>
        </p:nvSpPr>
        <p:spPr>
          <a:xfrm>
            <a:off x="8271848" y="2360594"/>
            <a:ext cx="2367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Request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17F1B0-EE81-2445-BD3E-68862943798B}"/>
              </a:ext>
            </a:extLst>
          </p:cNvPr>
          <p:cNvSpPr txBox="1"/>
          <p:nvPr/>
        </p:nvSpPr>
        <p:spPr>
          <a:xfrm>
            <a:off x="8308379" y="3051594"/>
            <a:ext cx="108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B0E0869-8062-754B-A903-DEC0CCC312C3}"/>
              </a:ext>
            </a:extLst>
          </p:cNvPr>
          <p:cNvCxnSpPr>
            <a:cxnSpLocks/>
          </p:cNvCxnSpPr>
          <p:nvPr/>
        </p:nvCxnSpPr>
        <p:spPr>
          <a:xfrm flipH="1">
            <a:off x="3418062" y="2908461"/>
            <a:ext cx="2993838" cy="48168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66093B-EACF-B748-84BE-7FC6B424B28C}"/>
              </a:ext>
            </a:extLst>
          </p:cNvPr>
          <p:cNvSpPr txBox="1"/>
          <p:nvPr/>
        </p:nvSpPr>
        <p:spPr>
          <a:xfrm>
            <a:off x="7003741" y="4388575"/>
            <a:ext cx="108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Github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9514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403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NTU Events Website v1</vt:lpstr>
      <vt:lpstr>The Problem </vt:lpstr>
      <vt:lpstr>Solution</vt:lpstr>
      <vt:lpstr>NTU Events Site v1.0 Front End Design</vt:lpstr>
      <vt:lpstr>NTU Events Site v1.0 Back End Design</vt:lpstr>
      <vt:lpstr>NTU Events Site v1.0 Back End Design</vt:lpstr>
      <vt:lpstr>Technical Details</vt:lpstr>
      <vt:lpstr>Technical Details</vt:lpstr>
      <vt:lpstr>Server architecture diagram</vt:lpstr>
      <vt:lpstr>Demo</vt:lpstr>
      <vt:lpstr>Support from NTUOSS (What we need)</vt:lpstr>
      <vt:lpstr>Questions?</vt:lpstr>
      <vt:lpstr>Thank you! 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NTU Events Website v1</dc:title>
  <dc:creator>Jiawei Tan</dc:creator>
  <cp:lastModifiedBy>Jiawei Tan</cp:lastModifiedBy>
  <cp:revision>14</cp:revision>
  <dcterms:created xsi:type="dcterms:W3CDTF">2019-02-06T09:31:35Z</dcterms:created>
  <dcterms:modified xsi:type="dcterms:W3CDTF">2019-02-06T11:38:25Z</dcterms:modified>
</cp:coreProperties>
</file>